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70" r:id="rId6"/>
    <p:sldId id="271" r:id="rId7"/>
    <p:sldId id="262" r:id="rId8"/>
    <p:sldId id="266" r:id="rId9"/>
    <p:sldId id="267" r:id="rId10"/>
    <p:sldId id="268" r:id="rId11"/>
    <p:sldId id="269" r:id="rId12"/>
    <p:sldId id="264" r:id="rId13"/>
    <p:sldId id="265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32E-6326-4218-98D0-B2F27F4A03B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Half scale blade test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9/12/16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3050" y="1554692"/>
            <a:ext cx="292735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Show 2 test setups</a:t>
            </a:r>
          </a:p>
          <a:p>
            <a:pPr lvl="1"/>
            <a:r>
              <a:rPr lang="en-US" dirty="0" smtClean="0"/>
              <a:t>Single blade and its steel blocks and rubber sheets</a:t>
            </a:r>
          </a:p>
          <a:p>
            <a:pPr lvl="1"/>
            <a:r>
              <a:rPr lang="en-US" dirty="0" smtClean="0"/>
              <a:t>3-blade rotor and its blocks </a:t>
            </a:r>
            <a:r>
              <a:rPr lang="en-US" dirty="0"/>
              <a:t>and rubber </a:t>
            </a:r>
            <a:r>
              <a:rPr lang="en-US" dirty="0" smtClean="0"/>
              <a:t>sheets</a:t>
            </a:r>
          </a:p>
          <a:p>
            <a:pPr lvl="1"/>
            <a:r>
              <a:rPr lang="en-US" dirty="0" smtClean="0"/>
              <a:t>(note, smaller blocks at loading location do not change)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19" y="190431"/>
            <a:ext cx="4642631" cy="3000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4133" y="3190946"/>
            <a:ext cx="211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Single blade test setup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468" y="3730361"/>
            <a:ext cx="3685984" cy="2736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785" y="6313198"/>
            <a:ext cx="211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3blade rotor test setup</a:t>
            </a:r>
          </a:p>
        </p:txBody>
      </p:sp>
    </p:spTree>
    <p:extLst>
      <p:ext uri="{BB962C8B-B14F-4D97-AF65-F5344CB8AC3E}">
        <p14:creationId xmlns:p14="http://schemas.microsoft.com/office/powerpoint/2010/main" val="128713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Changed to using nuts on 1 inch screws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69" y="1755278"/>
            <a:ext cx="4743188" cy="4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68794"/>
            <a:ext cx="7886700" cy="853976"/>
          </a:xfrm>
        </p:spPr>
        <p:txBody>
          <a:bodyPr/>
          <a:lstStyle/>
          <a:p>
            <a:r>
              <a:rPr lang="en-US" dirty="0" smtClean="0"/>
              <a:t>Purchased parts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3326" y="681412"/>
            <a:ext cx="120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Qty: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3" y="922770"/>
            <a:ext cx="3137911" cy="2854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567" y="2094444"/>
            <a:ext cx="120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Qty: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87" y="466585"/>
            <a:ext cx="4512606" cy="2612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4278957"/>
            <a:ext cx="4395552" cy="1577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30" y="5675326"/>
            <a:ext cx="2377649" cy="1050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291" y="3551803"/>
            <a:ext cx="3940292" cy="1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0" y="157174"/>
            <a:ext cx="3909294" cy="1984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66" y="76200"/>
            <a:ext cx="4007631" cy="2640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32" y="2254606"/>
            <a:ext cx="3476010" cy="2146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34" y="2810238"/>
            <a:ext cx="3221067" cy="1844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724" y="4950471"/>
            <a:ext cx="3770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Alum plate: 33.25 x 17 x 2</a:t>
            </a:r>
          </a:p>
          <a:p>
            <a:r>
              <a:rPr lang="en-US" sz="1400" b="1" dirty="0" smtClean="0"/>
              <a:t>Steel blocks: 2: 4 x 3 x 17, 2: 4 x 4 x 17 </a:t>
            </a:r>
          </a:p>
          <a:p>
            <a:r>
              <a:rPr lang="en-US" sz="1400" b="1" dirty="0" smtClean="0"/>
              <a:t>Steel blocks: 2: 2.75 x 2.75 x 1.375</a:t>
            </a:r>
          </a:p>
          <a:p>
            <a:r>
              <a:rPr lang="en-US" sz="1400" b="1" dirty="0" smtClean="0"/>
              <a:t>Rubber sheet: .125 thick</a:t>
            </a:r>
          </a:p>
        </p:txBody>
      </p:sp>
    </p:spTree>
    <p:extLst>
      <p:ext uri="{BB962C8B-B14F-4D97-AF65-F5344CB8AC3E}">
        <p14:creationId xmlns:p14="http://schemas.microsoft.com/office/powerpoint/2010/main" val="203333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7" y="1323988"/>
            <a:ext cx="6522368" cy="52800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983" y="102660"/>
            <a:ext cx="7886700" cy="1325563"/>
          </a:xfrm>
        </p:spPr>
        <p:txBody>
          <a:bodyPr/>
          <a:lstStyle/>
          <a:p>
            <a:r>
              <a:rPr lang="en-US" dirty="0" smtClean="0"/>
              <a:t>Half scale blade testing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1334" y="4056390"/>
            <a:ext cx="16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Aluminum plate, 2 inches thick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46867" y="4060623"/>
            <a:ext cx="406400" cy="17780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69244" y="2233461"/>
            <a:ext cx="160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Steel blocks</a:t>
            </a:r>
            <a:endParaRPr lang="en-US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54834" y="2515694"/>
            <a:ext cx="169333" cy="316117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8154" y="210973"/>
            <a:ext cx="3567771" cy="28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3" y="1798151"/>
            <a:ext cx="6386647" cy="4303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164811"/>
            <a:ext cx="7886700" cy="1325563"/>
          </a:xfrm>
        </p:spPr>
        <p:txBody>
          <a:bodyPr/>
          <a:lstStyle/>
          <a:p>
            <a:r>
              <a:rPr lang="en-US" dirty="0" smtClean="0"/>
              <a:t>Blade clamping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2334" y="4152499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1/8 inch thick rubber sheet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92500" y="4021667"/>
            <a:ext cx="359834" cy="2709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32667" y="4292600"/>
            <a:ext cx="719667" cy="1215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1685" y="1818375"/>
            <a:ext cx="208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Install shims after determining suitable preload</a:t>
            </a:r>
            <a:endParaRPr lang="en-US" sz="1400" b="1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628220" y="2187707"/>
            <a:ext cx="643465" cy="10491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28220" y="1092824"/>
            <a:ext cx="258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 inch socket head screws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64156" y="1490374"/>
            <a:ext cx="594777" cy="7383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85726"/>
            <a:ext cx="7886700" cy="1325563"/>
          </a:xfrm>
        </p:spPr>
        <p:txBody>
          <a:bodyPr/>
          <a:lstStyle/>
          <a:p>
            <a:r>
              <a:rPr lang="en-US" dirty="0" smtClean="0"/>
              <a:t>Vertical distances from table surface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366"/>
            <a:ext cx="5860515" cy="48967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141133" y="4267200"/>
            <a:ext cx="660400" cy="2794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403600" y="2073011"/>
            <a:ext cx="660400" cy="2794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03600" y="3563144"/>
            <a:ext cx="660400" cy="2794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38867" y="6155266"/>
            <a:ext cx="660400" cy="2794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0257" y="4406900"/>
            <a:ext cx="33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7067" y="6294966"/>
            <a:ext cx="48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1067" y="3747094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1067" y="2227055"/>
            <a:ext cx="47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2135" y="1488391"/>
            <a:ext cx="2345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Bottom surface of load cell positioned at 29 inches above table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2084" y="3170639"/>
            <a:ext cx="234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Bottom surface of adapter is 6 inches above table surface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4776" y="2336781"/>
            <a:ext cx="2702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Gap between top of adapter and bottom of load cell indicates that the spacing is sufficient </a:t>
            </a:r>
          </a:p>
        </p:txBody>
      </p:sp>
    </p:spTree>
    <p:extLst>
      <p:ext uri="{BB962C8B-B14F-4D97-AF65-F5344CB8AC3E}">
        <p14:creationId xmlns:p14="http://schemas.microsoft.com/office/powerpoint/2010/main" val="221466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7" y="605190"/>
            <a:ext cx="7914286" cy="5647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3260035" y="3387256"/>
            <a:ext cx="2528515" cy="318052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92772" y="3037398"/>
            <a:ext cx="153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11.04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6970" y="1144988"/>
            <a:ext cx="298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plane to this edge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42915" y="1458661"/>
            <a:ext cx="1884459" cy="811033"/>
          </a:xfrm>
          <a:prstGeom prst="line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36257" y="1514320"/>
            <a:ext cx="675861" cy="2135329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16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75" y="588395"/>
            <a:ext cx="4298067" cy="4465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8675" y="1685677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11.04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70393"/>
            <a:ext cx="7886700" cy="1325563"/>
          </a:xfrm>
        </p:spPr>
        <p:txBody>
          <a:bodyPr/>
          <a:lstStyle/>
          <a:p>
            <a:r>
              <a:rPr lang="en-US" dirty="0" smtClean="0"/>
              <a:t>Test machine displacement/force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6250" y="1495956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With clamp located as shown in previous figures,</a:t>
            </a:r>
          </a:p>
          <a:p>
            <a:pPr lvl="1"/>
            <a:r>
              <a:rPr lang="en-US" b="1" dirty="0" smtClean="0"/>
              <a:t>displacement </a:t>
            </a:r>
            <a:r>
              <a:rPr lang="en-US" b="1" dirty="0"/>
              <a:t>at load patch location for TDC point loading:  </a:t>
            </a:r>
            <a:r>
              <a:rPr lang="en-US" b="1" dirty="0" smtClean="0"/>
              <a:t>0.862 inch</a:t>
            </a:r>
            <a:endParaRPr lang="en-US" b="1" dirty="0"/>
          </a:p>
          <a:p>
            <a:pPr lvl="1"/>
            <a:r>
              <a:rPr lang="en-US" b="1" dirty="0"/>
              <a:t>displacement at load patch location for BDC point loading:  </a:t>
            </a:r>
            <a:r>
              <a:rPr lang="en-US" b="1" dirty="0" smtClean="0"/>
              <a:t>0.558 inch</a:t>
            </a:r>
          </a:p>
          <a:p>
            <a:r>
              <a:rPr lang="en-US" b="1" dirty="0" smtClean="0"/>
              <a:t>Test displacement:  0.71 ± 0.152 inch</a:t>
            </a:r>
          </a:p>
          <a:p>
            <a:r>
              <a:rPr lang="en-US" b="1" dirty="0" smtClean="0"/>
              <a:t>With load applied at load location shown in previous figures,</a:t>
            </a:r>
          </a:p>
          <a:p>
            <a:pPr lvl="1"/>
            <a:r>
              <a:rPr lang="en-US" b="1" dirty="0" smtClean="0"/>
              <a:t>Load for TDC: 689 lbs.</a:t>
            </a:r>
          </a:p>
          <a:p>
            <a:pPr lvl="1"/>
            <a:r>
              <a:rPr lang="en-US" b="1" dirty="0"/>
              <a:t>Load for </a:t>
            </a:r>
            <a:r>
              <a:rPr lang="en-US" b="1" dirty="0" smtClean="0"/>
              <a:t>BDC</a:t>
            </a:r>
            <a:r>
              <a:rPr lang="en-US" b="1" dirty="0"/>
              <a:t>: </a:t>
            </a:r>
            <a:r>
              <a:rPr lang="en-US" b="1" dirty="0" smtClean="0"/>
              <a:t>445 </a:t>
            </a:r>
            <a:r>
              <a:rPr lang="en-US" b="1" dirty="0"/>
              <a:t>lbs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Test load: 567 </a:t>
            </a:r>
            <a:r>
              <a:rPr lang="en-US" b="1" dirty="0"/>
              <a:t>± </a:t>
            </a:r>
            <a:r>
              <a:rPr lang="en-US" b="1" dirty="0" smtClean="0"/>
              <a:t>122 lbs.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92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clamps required for Gen5d blade versus untwisted blade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90" y="2192867"/>
            <a:ext cx="3336696" cy="2989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81" y="2192867"/>
            <a:ext cx="4103319" cy="3463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6599" y="5731933"/>
            <a:ext cx="3151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Nominal blade setup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199" y="5731933"/>
            <a:ext cx="3151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Untwisted blade setup</a:t>
            </a:r>
          </a:p>
        </p:txBody>
      </p:sp>
      <p:sp>
        <p:nvSpPr>
          <p:cNvPr id="8" name="Oval 7"/>
          <p:cNvSpPr/>
          <p:nvPr/>
        </p:nvSpPr>
        <p:spPr>
          <a:xfrm rot="20156511">
            <a:off x="2109069" y="3094919"/>
            <a:ext cx="2311400" cy="1185333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156511">
            <a:off x="6376270" y="3221919"/>
            <a:ext cx="2311400" cy="1185333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5800" y="6197600"/>
            <a:ext cx="331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Make 2 sets of blocks for testing either…</a:t>
            </a:r>
          </a:p>
        </p:txBody>
      </p:sp>
    </p:spTree>
    <p:extLst>
      <p:ext uri="{BB962C8B-B14F-4D97-AF65-F5344CB8AC3E}">
        <p14:creationId xmlns:p14="http://schemas.microsoft.com/office/powerpoint/2010/main" val="372302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7" y="1323988"/>
            <a:ext cx="6522368" cy="52800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983" y="102660"/>
            <a:ext cx="7886700" cy="1325563"/>
          </a:xfrm>
        </p:spPr>
        <p:txBody>
          <a:bodyPr/>
          <a:lstStyle/>
          <a:p>
            <a:r>
              <a:rPr lang="en-US" dirty="0" smtClean="0"/>
              <a:t>Drawings required: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1334" y="4056390"/>
            <a:ext cx="1608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(1) Machined part, Aluminum plate, 2 inches thick</a:t>
            </a:r>
            <a:endParaRPr 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46867" y="4060623"/>
            <a:ext cx="406400" cy="17780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6901" y="1992474"/>
            <a:ext cx="16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(4) Machined steel blocks</a:t>
            </a:r>
            <a:endParaRPr lang="en-US" sz="1400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54834" y="2515694"/>
            <a:ext cx="169333" cy="316117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8154" y="184079"/>
            <a:ext cx="3567771" cy="2844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0304" y="3440774"/>
            <a:ext cx="160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(2) Machined steel blocks</a:t>
            </a:r>
            <a:endParaRPr lang="en-US" sz="1400" b="1" dirty="0"/>
          </a:p>
        </p:txBody>
      </p:sp>
      <p:cxnSp>
        <p:nvCxnSpPr>
          <p:cNvPr id="10" name="Straight Connector 9"/>
          <p:cNvCxnSpPr>
            <a:stCxn id="9" idx="1"/>
          </p:cNvCxnSpPr>
          <p:nvPr/>
        </p:nvCxnSpPr>
        <p:spPr>
          <a:xfrm flipH="1">
            <a:off x="4907352" y="3702384"/>
            <a:ext cx="482952" cy="204754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14067" y="4149523"/>
            <a:ext cx="200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Drawings:</a:t>
            </a:r>
          </a:p>
          <a:p>
            <a:r>
              <a:rPr lang="en-US" sz="1400" b="1" dirty="0" smtClean="0"/>
              <a:t>7 </a:t>
            </a:r>
            <a:r>
              <a:rPr lang="en-US" sz="1400" b="1" dirty="0"/>
              <a:t>Machined parts </a:t>
            </a:r>
            <a:endParaRPr lang="en-US" sz="1400" b="1" dirty="0" smtClean="0"/>
          </a:p>
          <a:p>
            <a:r>
              <a:rPr lang="en-US" sz="1400" b="1" dirty="0" smtClean="0"/>
              <a:t>1  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8154" y="5943600"/>
            <a:ext cx="1995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Test machine (existing)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220972" y="5670782"/>
            <a:ext cx="375495" cy="30576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773334" y="2992996"/>
            <a:ext cx="912245" cy="15288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5579" y="3011402"/>
            <a:ext cx="2645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Actuator assembly (existing)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4333" y="2143372"/>
            <a:ext cx="362202" cy="71515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317" y="1758147"/>
            <a:ext cx="216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Half-scale rotor (existing)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334" y="5503333"/>
            <a:ext cx="192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 and pipe flanges (purchased)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540001" y="5414432"/>
            <a:ext cx="406400" cy="17780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957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_4_3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_4_3_theme" id="{12FF1F3E-3EA2-4A1B-B53A-95AC65F53B06}" vid="{887EDF50-002F-48D9-A970-A21545770C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default_4_3_theme</Template>
  <TotalTime>19803</TotalTime>
  <Words>347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default_4_3_theme</vt:lpstr>
      <vt:lpstr>Half scale blade test concept</vt:lpstr>
      <vt:lpstr>Half scale blade testing</vt:lpstr>
      <vt:lpstr>Blade clamping</vt:lpstr>
      <vt:lpstr>Vertical distances from table surface</vt:lpstr>
      <vt:lpstr>PowerPoint Presentation</vt:lpstr>
      <vt:lpstr>PowerPoint Presentation</vt:lpstr>
      <vt:lpstr>Test machine displacement/force</vt:lpstr>
      <vt:lpstr>Alternate clamps required for Gen5d blade versus untwisted blade</vt:lpstr>
      <vt:lpstr>Drawings required:</vt:lpstr>
      <vt:lpstr>Assembly</vt:lpstr>
      <vt:lpstr>Changed to using nuts on 1 inch screws</vt:lpstr>
      <vt:lpstr>Purchased parts</vt:lpstr>
      <vt:lpstr>PowerPoint Presentation</vt:lpstr>
    </vt:vector>
  </TitlesOfParts>
  <Company>Applied Research Lab -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Half scale blade testing</dc:title>
  <dc:creator>Dennis Wess</dc:creator>
  <cp:lastModifiedBy>Kevin Koudela</cp:lastModifiedBy>
  <cp:revision>67</cp:revision>
  <cp:lastPrinted>2017-08-16T17:22:40Z</cp:lastPrinted>
  <dcterms:created xsi:type="dcterms:W3CDTF">2016-09-12T17:28:20Z</dcterms:created>
  <dcterms:modified xsi:type="dcterms:W3CDTF">2020-07-20T15:57:47Z</dcterms:modified>
</cp:coreProperties>
</file>